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23.09.2021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533400"/>
            <a:ext cx="6780588" cy="5343872"/>
          </a:xfrm>
        </p:spPr>
        <p:txBody>
          <a:bodyPr/>
          <a:lstStyle/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Тақырып 4. </a:t>
            </a:r>
            <a:br>
              <a:rPr lang="kk-KZ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Бюджеттік-салықтық жоспарлау және болжамдау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dirty="0" smtClean="0"/>
              <a:t>  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7239000" cy="5475008"/>
          </a:xfrm>
        </p:spPr>
        <p:txBody>
          <a:bodyPr>
            <a:normAutofit lnSpcReduction="10000"/>
          </a:bodyPr>
          <a:lstStyle/>
          <a:p>
            <a:pPr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Соңғы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нәтижесінде салық жүйесінің тиімділігі анықталады және  оның салықтық топтарымен жекелеген салық түрлері. </a:t>
            </a:r>
            <a:endParaRPr lang="kk-KZ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Осының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барлығы қабылданған оптималды салық концепциясын куәландырады, яғни экономикалық саясатқа сай салық салу процесін реттейтін салық кодексіне өзгерістер енгізу қажеттілігі. </a:t>
            </a:r>
            <a:endParaRPr lang="kk-KZ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Ағымдағы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жылдағы салық міндеттемелерін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ің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орындалуын қамтитын салықтық қатынастар мазмұнынының зартте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талдануы, стратегиялық салықтық жоспарлаудың (болжаудың) ұтымдылығын білдіретін негізгі шарттылық  қызметін атқарады.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Стратегиялық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салықт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ық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жоспарлау (болжау) басқару теориясы мен тәжірибесінде айрықша орын алады. Ол барлық дамыған елдерде экономиканың алдын 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тәсілі ретінде қолданылады.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7239000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7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Орта мерзімдік перспективаға салықтық болжамның өңделуі мыналардан тұрады: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7239000" cy="5114968"/>
          </a:xfrm>
        </p:spPr>
        <p:txBody>
          <a:bodyPr>
            <a:normAutofit fontScale="85000" lnSpcReduction="20000"/>
          </a:bodyPr>
          <a:lstStyle/>
          <a:p>
            <a:pPr lvl="0" algn="just"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Аймақтық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меншіктің табыстылығына баға беру (аймақтардың қаржылық қамтамассызданды</a:t>
            </a:r>
            <a:r>
              <a:rPr lang="be-BY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ылуы және бюджет тиімділігі көрсеткіші қолданылады), </a:t>
            </a:r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аймақтық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мамандандырылу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салалардың техникалық қажеттілігін жаңарту, </a:t>
            </a:r>
            <a:endParaRPr lang="kk-KZ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жалақының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жағдайы, аймақтың ресурстық базасы, </a:t>
            </a:r>
            <a:endParaRPr lang="kk-KZ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территорияның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экспортты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импортты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операциялар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ғ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 қатысу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kk-KZ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өндірістік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және әлеуметтік инфрақұрылымның сапалылығы, </a:t>
            </a:r>
            <a:endParaRPr lang="kk-KZ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транспорттық 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қамтамассыз ет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іл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уі: </a:t>
            </a:r>
            <a:endParaRPr lang="kk-KZ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бұл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мәліметтер аймақтық жиынтық табыстың әдістемелік есептерінің мәліметтік базасын құрайды, </a:t>
            </a:r>
            <a:endParaRPr lang="kk-KZ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оның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экономикалық, қаржылық және салықтық потенцияларын құрайды;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7643192" cy="5691032"/>
          </a:xfrm>
        </p:spPr>
        <p:txBody>
          <a:bodyPr>
            <a:normAutofit fontScale="92500" lnSpcReduction="10000"/>
          </a:bodyPr>
          <a:lstStyle/>
          <a:p>
            <a:pPr lvl="0" algn="ctr"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2.Аймақты</a:t>
            </a:r>
            <a:r>
              <a:rPr lang="be-BY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экономикалық </a:t>
            </a:r>
            <a:r>
              <a:rPr lang="be-BY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жағдайын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ескере отырып салықтық түсімдердің көлемін </a:t>
            </a:r>
            <a:r>
              <a:rPr lang="be-BY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максимальды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болжау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Бюджеттің ба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лық деңгейлерін қалыптастыруда бұл мәліметтер үлкен мағынаға ие, </a:t>
            </a:r>
            <a:endParaRPr lang="kk-KZ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себебі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оларда аймақтық қаржы ресурстарында, </a:t>
            </a:r>
            <a:endParaRPr lang="kk-KZ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субсидия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kk-KZ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субвенция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kk-KZ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дотация </a:t>
            </a:r>
          </a:p>
          <a:p>
            <a:pPr lvl="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трансферттік қаржылар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ғ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 деген қажеттілігін айқын көрсетеді. </a:t>
            </a:r>
            <a:endParaRPr lang="kk-KZ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Аймақтың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потенциялын білу салық салу режимінде жеңілдіктерді пайдалануды дәлірек рәсімдейді. </a:t>
            </a:r>
            <a:endParaRPr lang="kk-KZ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салық заңдылығын жетілдіру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сұрақтарын шешуде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қолданады;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7211144" cy="5763040"/>
          </a:xfrm>
        </p:spPr>
        <p:txBody>
          <a:bodyPr>
            <a:normAutofit/>
          </a:bodyPr>
          <a:lstStyle/>
          <a:p>
            <a:pPr lvl="0" algn="just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Аймақтық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әлеуметтік-экономикалық қажеттілігін болжату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экономиканы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құрайтын ресурстар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мүлік түрлерін жоғары инвестициялау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негізінде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Қаржылардың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үлесін анықтау,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аймақтық меншікте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қолдану</a:t>
            </a:r>
            <a:r>
              <a:rPr lang="be-BY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дан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түскен және ішкі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қажеттілікті қанағаттандыру үшін пайдаланады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Меншік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қатынастарының объектівті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қажеттіліктеріне түзету енгізу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және жалпы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корпоративті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және жеке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экономикалық қызығушылықтарының менеджментімен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сәйкестендіру;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Бюджеттік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дефицит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сомасын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анықтау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инфляция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деңгейі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база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индексі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нарықтық 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индикатор.</a:t>
            </a:r>
          </a:p>
          <a:p>
            <a:pPr algn="just"/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Салықтық жоспарлау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болжауда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тек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қана физикалық көрсеткіштер қолданылады және салықтық ретте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стратегиясы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бақылауда негізі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оңтайландыру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қалыптасады.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Дәрістің мақсаты: </a:t>
            </a:r>
          </a:p>
          <a:p>
            <a:pPr algn="ctr"/>
            <a:r>
              <a:rPr lang="kk-KZ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Бюджеттік-салықтық жоспарлау және болжамдауды теориялық тұрғыда жете түсіндіріп, практикада қолдану әдістерін үйрете білу.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/>
              <a:t>ДӘРІС  сұрақтары: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628800"/>
            <a:ext cx="7671048" cy="4846320"/>
          </a:xfrm>
        </p:spPr>
        <p:txBody>
          <a:bodyPr/>
          <a:lstStyle/>
          <a:p>
            <a:r>
              <a:rPr lang="kk-KZ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1.Мемлекеттік бюджеттік жоспарлау мен болжамдаудың қажеттілігі </a:t>
            </a:r>
          </a:p>
          <a:p>
            <a:pPr>
              <a:buNone/>
            </a:pPr>
            <a:endParaRPr lang="ru-RU" sz="2800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2.Мемлекеттің бюджеттік саясатындағы тактикалық және стратегиялық салықтық жоспарлаудың атқаратын рөлі</a:t>
            </a:r>
          </a:p>
          <a:p>
            <a:endParaRPr lang="ru-RU" sz="2800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3.Бюджеттік – салықтық қатынастар саласындағы тактикалық және стратегиялық бақылау</a:t>
            </a:r>
            <a:endParaRPr lang="ru-RU" sz="2800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kk-KZ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Салықтық жоспарлау мен болжаудың негізгі мақсаты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бюджеттік тапсырмалардың сандық және сапалық көрс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ткіштердің экономикалық негізділігін қамтамасыз ету және салықтық концепциялардың заңдық тәртібінде қабылданған ережелерден 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кейін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елдің әлеуметтік – экономикалық дамуын қамтамасыз ету. 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Бұл  мәселенің орындалуы бір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жағынан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қаржыны молайту (ағымдағы салықты жоспарлау) және келешектегі перспектива (салықтық болжау). </a:t>
            </a:r>
          </a:p>
          <a:p>
            <a:pPr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Осымен байланысты салықтық жоспарлаудың тактикасы мен стратегиясы ерекшелінеді.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7787208" cy="5763040"/>
          </a:xfrm>
        </p:spPr>
        <p:txBody>
          <a:bodyPr>
            <a:normAutofit lnSpcReduction="10000"/>
          </a:bodyPr>
          <a:lstStyle/>
          <a:p>
            <a:pPr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Салықтық жоспарлау мен болжау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шешімді қабылдау және алдын - ала өңдеулер жүйесінде негізгі элементтер болып табылады. </a:t>
            </a:r>
          </a:p>
          <a:p>
            <a:pPr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Салықтық жоспарлау мен болжаудың негізгі мақсаты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бюджеттік тапсырмалардың сандық және сапалық көрс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ткіштердің экономикалық негізділігін қамтамасыз ету және салықтық концепциялардың заңдық тәртібінде қабылданған ережелерден 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кейін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елдің әлеуметтік – экономикалық дамуын қамтамасыз ету. </a:t>
            </a:r>
          </a:p>
          <a:p>
            <a:pPr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Бұл  мәселенің орындалуы бір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жағынан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қаржыны молайту (ағымдағы салықты жоспарлау) және келешектегі перспектива (салықтық болжау). Осымен байланысты салықтық жоспарлаудың тактикасы мен стратегиясы ерекшелінеді.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7239000" cy="597906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kk-KZ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Салықтар бойынша </a:t>
            </a:r>
            <a:r>
              <a:rPr lang="be-BY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жоспарлау 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ағымдағы бюджеттік міндеттердің өңделуі, тоқсандық салықтық түсімдердің анықталуы. Олардың шешімі салық салудағы стратегиялық мақсаттарды зерттеуде және олар үшін құқықтық жағдай жасайды. </a:t>
            </a:r>
            <a:endParaRPr lang="kk-KZ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Бұл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жағдайда салықты болжауды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негізі болып ғылыми – зерттеу есептерінің нәтижесі және ағымдағы салық міндеттемелерінің орындалу барысы табылады. </a:t>
            </a:r>
            <a:endParaRPr lang="kk-KZ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Бұл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мәліметтерді жинау және өңдеудегі олардың жағымды және жағымсыз жақтарын айтуға болады, оның инвестициялау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дың деңгейле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ріне әсері, салалар қозғалы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сын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дағы құрылымына, табыстардың аумақтарға деген сәйкестігі, кәсіпорындар мен тұрғындарға әсері.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7239000" cy="5186976"/>
          </a:xfrm>
        </p:spPr>
        <p:txBody>
          <a:bodyPr/>
          <a:lstStyle/>
          <a:p>
            <a:pPr algn="just"/>
            <a:r>
              <a:rPr lang="kk-KZ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Салықтық тактика дегеніміз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билік органдарының тәжірибелік әрекет кешені және бюджеттің 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деңгейлеріндегі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бюджетті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табыс баптарының жалпы құрылымдарын өңдеу, салықтық реттеу мен бақылауды 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жүргі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зу. Тактикалық қадамдардың сапалық мазмұны барлық деңгейдегі бюджеттердің уақытылы және толық орындалуының дәрежесін көрсетеді.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Бюджеттік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салықтың қарым қатынасқа қолданылатын оперативті салықтық әдістердің араласуы, салықтық әкімшілік салықтық құқық бұзушылықтың алдын алады және де бюджеттегі салықтық тексерулер нәтижесінде айқындалған төленбеген салық сомалары арқылы толтырады. 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114</TotalTime>
  <Words>680</Words>
  <Application>Microsoft Office PowerPoint</Application>
  <PresentationFormat>Экран (4:3)</PresentationFormat>
  <Paragraphs>50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Изящная</vt:lpstr>
      <vt:lpstr>   Тақырып 4.  Бюджеттік-салықтық жоспарлау және болжамдау        </vt:lpstr>
      <vt:lpstr>Слайд 2</vt:lpstr>
      <vt:lpstr>ДӘРІС  сұрақтары: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Орта мерзімдік перспективаға салықтық болжамның өңделуі мыналардан тұрады: 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Тақырып 4.  Бюджеттік-салықтық жоспарлау және болжамдау        </dc:title>
  <dc:creator>Пользователь</dc:creator>
  <cp:lastModifiedBy>Пользователь</cp:lastModifiedBy>
  <cp:revision>18</cp:revision>
  <dcterms:created xsi:type="dcterms:W3CDTF">2021-09-23T12:10:21Z</dcterms:created>
  <dcterms:modified xsi:type="dcterms:W3CDTF">2021-09-23T14:11:20Z</dcterms:modified>
</cp:coreProperties>
</file>